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ektion" initials="D" lastIdx="1" clrIdx="0">
    <p:extLst>
      <p:ext uri="{19B8F6BF-5375-455C-9EA6-DF929625EA0E}">
        <p15:presenceInfo xmlns:p15="http://schemas.microsoft.com/office/powerpoint/2012/main" userId="Direkt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9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2T12:47:24.20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420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80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04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84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91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529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272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1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30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199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725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C5CF-9751-4682-9D55-CF0B4B6366A6}" type="datetimeFigureOut">
              <a:rPr lang="de-AT" smtClean="0"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690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K</a:t>
            </a:r>
            <a:r>
              <a:rPr lang="de-AT" dirty="0" smtClean="0"/>
              <a:t>ernidee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0 – Nichts und doch so wichtig!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86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Einführung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Den Ausgangspunkt bildet ein Zusatzbeispiel bei der 3. Mathematikschularbeit:</a:t>
            </a:r>
          </a:p>
          <a:p>
            <a:pPr marL="0" indent="0">
              <a:buNone/>
            </a:pPr>
            <a:r>
              <a:rPr lang="de-DE" dirty="0" smtClean="0"/>
              <a:t>***)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Heinz glaubt, dass 303,03 größer als 303,3 ist. Erkläre ihm, dass das leider nicht stimmt.</a:t>
            </a:r>
          </a:p>
          <a:p>
            <a:pPr marL="0" indent="0">
              <a:buNone/>
            </a:pPr>
            <a:r>
              <a:rPr lang="de-DE" dirty="0"/>
              <a:t>Erklärung: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743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Autographensammlung</a:t>
            </a:r>
            <a:r>
              <a:rPr lang="de-DE" dirty="0" smtClean="0"/>
              <a:t> nach der Schularbeit: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196" y="1939131"/>
            <a:ext cx="6689607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48680"/>
            <a:ext cx="5597561" cy="37957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619672" y="486916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</a:rPr>
              <a:t>Das machen wir ab!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03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Folgeauftrag: Ich mache das so!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988840"/>
            <a:ext cx="7210175" cy="26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Wie machst du es?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Autographensammlung</a:t>
            </a:r>
            <a:r>
              <a:rPr lang="de-AT" dirty="0" smtClean="0"/>
              <a:t> wird erstellt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18500"/>
          <a:stretch/>
        </p:blipFill>
        <p:spPr>
          <a:xfrm>
            <a:off x="408214" y="2365932"/>
            <a:ext cx="4163786" cy="39604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5035" b="21650"/>
          <a:stretch/>
        </p:blipFill>
        <p:spPr>
          <a:xfrm>
            <a:off x="4572000" y="2409844"/>
            <a:ext cx="395410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Rückmeldung und </a:t>
            </a:r>
            <a:br>
              <a:rPr lang="de-AT" dirty="0" smtClean="0"/>
            </a:br>
            <a:r>
              <a:rPr lang="de-AT" dirty="0" smtClean="0"/>
              <a:t>„Das machen wir ab:“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Erstellung eines Merkblattes zum Thema 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 smtClean="0"/>
              <a:t>Null als Stellenwert </a:t>
            </a:r>
          </a:p>
          <a:p>
            <a:r>
              <a:rPr lang="de-AT" dirty="0" smtClean="0"/>
              <a:t>Null vor einer Zahl und nach dem Komma</a:t>
            </a:r>
          </a:p>
          <a:p>
            <a:r>
              <a:rPr lang="de-AT" dirty="0" smtClean="0"/>
              <a:t>Multiplikation mit Null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73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Folgeauftrag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Was sagst du zu den Beiträgen von  Sarah, Albert, Niclas und Theresa? Was ist ihnen an der Zahl Null aufgefallen?</a:t>
            </a:r>
          </a:p>
          <a:p>
            <a:pPr marL="0" indent="0">
              <a:buNone/>
            </a:pPr>
            <a:r>
              <a:rPr lang="de-AT" dirty="0" smtClean="0"/>
              <a:t>Erfinde Aufgabenstellungen, die die Bedeutung der Null zeigen. 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2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Bildschirmpräsentation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</vt:lpstr>
      <vt:lpstr>Kernidee</vt:lpstr>
      <vt:lpstr>Einführung</vt:lpstr>
      <vt:lpstr>Autographensammlung nach der Schularbeit:</vt:lpstr>
      <vt:lpstr>PowerPoint-Präsentation</vt:lpstr>
      <vt:lpstr>Folgeauftrag: Ich mache das so!</vt:lpstr>
      <vt:lpstr>Wie machst du es?</vt:lpstr>
      <vt:lpstr>Rückmeldung und  „Das machen wir ab:“</vt:lpstr>
      <vt:lpstr>Folgeauftrag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Benutzer1</dc:creator>
  <cp:lastModifiedBy>Windows User</cp:lastModifiedBy>
  <cp:revision>7</cp:revision>
  <dcterms:created xsi:type="dcterms:W3CDTF">2018-03-09T11:30:57Z</dcterms:created>
  <dcterms:modified xsi:type="dcterms:W3CDTF">2018-07-10T18:38:04Z</dcterms:modified>
</cp:coreProperties>
</file>